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57" r:id="rId4"/>
    <p:sldId id="262" r:id="rId5"/>
    <p:sldId id="269" r:id="rId6"/>
    <p:sldId id="258" r:id="rId7"/>
    <p:sldId id="263" r:id="rId8"/>
    <p:sldId id="265" r:id="rId9"/>
    <p:sldId id="266" r:id="rId10"/>
    <p:sldId id="264" r:id="rId11"/>
    <p:sldId id="259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d. Majharul islam" initials="MMi" lastIdx="1" clrIdx="0">
    <p:extLst>
      <p:ext uri="{19B8F6BF-5375-455C-9EA6-DF929625EA0E}">
        <p15:presenceInfo xmlns:p15="http://schemas.microsoft.com/office/powerpoint/2012/main" userId="707400954e2b5a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D4DCD8-F4A4-2113-AC6C-1736FBBA2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5479" y="1053817"/>
            <a:ext cx="7526413" cy="131884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C5A6C4-F610-FD0D-601D-E789745B23C5}"/>
              </a:ext>
            </a:extLst>
          </p:cNvPr>
          <p:cNvSpPr txBox="1">
            <a:spLocks/>
          </p:cNvSpPr>
          <p:nvPr/>
        </p:nvSpPr>
        <p:spPr>
          <a:xfrm>
            <a:off x="5692944" y="3716852"/>
            <a:ext cx="5418338" cy="15841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Md. Majharul Islam(181 1678 642)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TanjEla</a:t>
            </a:r>
            <a:r>
              <a:rPr lang="en-GB" sz="2400" dirty="0"/>
              <a:t> Islam(182 2553 042)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Hamburger and Soda">
                <a:extLst>
                  <a:ext uri="{FF2B5EF4-FFF2-40B4-BE49-F238E27FC236}">
                    <a16:creationId xmlns:a16="http://schemas.microsoft.com/office/drawing/2014/main" id="{5412CB50-DB6E-10CE-1700-06AE643705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0783706"/>
                  </p:ext>
                </p:extLst>
              </p:nvPr>
            </p:nvGraphicFramePr>
            <p:xfrm>
              <a:off x="3165895" y="2527800"/>
              <a:ext cx="2183685" cy="25742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183685" cy="2574263"/>
                    </a:xfrm>
                    <a:prstGeom prst="rect">
                      <a:avLst/>
                    </a:prstGeom>
                  </am3d:spPr>
                  <am3d:camera>
                    <am3d:pos x="0" y="0" z="8028915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080353" d="1000000"/>
                    <am3d:preTrans dx="0" dy="-1799397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1469" ay="-385057" az="-11274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5744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Hamburger and Soda">
                <a:extLst>
                  <a:ext uri="{FF2B5EF4-FFF2-40B4-BE49-F238E27FC236}">
                    <a16:creationId xmlns:a16="http://schemas.microsoft.com/office/drawing/2014/main" id="{5412CB50-DB6E-10CE-1700-06AE643705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65895" y="2527800"/>
                <a:ext cx="2183685" cy="2574263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F0C331-DFF7-8046-05FF-9651105A0383}"/>
              </a:ext>
            </a:extLst>
          </p:cNvPr>
          <p:cNvSpPr txBox="1"/>
          <p:nvPr/>
        </p:nvSpPr>
        <p:spPr>
          <a:xfrm>
            <a:off x="7152421" y="3062435"/>
            <a:ext cx="18206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Group</a:t>
            </a:r>
            <a:r>
              <a:rPr lang="en-GB" dirty="0">
                <a:solidFill>
                  <a:schemeClr val="tx2">
                    <a:lumMod val="20000"/>
                    <a:lumOff val="80000"/>
                  </a:schemeClr>
                </a:solidFill>
              </a:rPr>
              <a:t>-</a:t>
            </a:r>
            <a:r>
              <a:rPr lang="en-GB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84617598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mph" presetSubtype="128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6.9747"/>
                                          </p:val>
                                        </p:tav>
                                        <p:tav tm="6660">
                                          <p:val>
                                            <p:fltVal val="12.1039"/>
                                          </p:val>
                                        </p:tav>
                                        <p:tav tm="9990">
                                          <p:val>
                                            <p:fltVal val="15.6713"/>
                                          </p:val>
                                        </p:tav>
                                        <p:tav tm="13320">
                                          <p:val>
                                            <p:fltVal val="17.9604"/>
                                          </p:val>
                                        </p:tav>
                                        <p:tav tm="16650">
                                          <p:val>
                                            <p:fltVal val="19.2548"/>
                                          </p:val>
                                        </p:tav>
                                        <p:tav tm="19970">
                                          <p:val>
                                            <p:fltVal val="19.8371"/>
                                          </p:val>
                                        </p:tav>
                                        <p:tav tm="23290">
                                          <p:val>
                                            <p:fltVal val="19.9936"/>
                                          </p:val>
                                        </p:tav>
                                        <p:tav tm="26620">
                                          <p:val>
                                            <p:fltVal val="19.9945"/>
                                          </p:val>
                                        </p:tav>
                                        <p:tav tm="29950">
                                          <p:val>
                                            <p:fltVal val="19.8447"/>
                                          </p:val>
                                        </p:tav>
                                        <p:tav tm="33280">
                                          <p:val>
                                            <p:fltVal val="19.2733"/>
                                          </p:val>
                                        </p:tav>
                                        <p:tav tm="36610">
                                          <p:val>
                                            <p:fltVal val="17.9968"/>
                                          </p:val>
                                        </p:tav>
                                        <p:tav tm="39940">
                                          <p:val>
                                            <p:fltVal val="15.7316"/>
                                          </p:val>
                                        </p:tav>
                                        <p:tav tm="43270">
                                          <p:val>
                                            <p:fltVal val="12.194"/>
                                          </p:val>
                                        </p:tav>
                                        <p:tav tm="46600">
                                          <p:val>
                                            <p:fltVal val="7.1005"/>
                                          </p:val>
                                        </p:tav>
                                        <p:tav tm="49930">
                                          <p:val>
                                            <p:fltVal val="0.1675"/>
                                          </p:val>
                                        </p:tav>
                                        <p:tav tm="53250">
                                          <p:val>
                                            <p:fltVal val="-6.8299"/>
                                          </p:val>
                                        </p:tav>
                                        <p:tav tm="56580">
                                          <p:val>
                                            <p:fltVal val="-12.0002"/>
                                          </p:val>
                                        </p:tav>
                                        <p:tav tm="59900">
                                          <p:val>
                                            <p:fltVal val="-15.593"/>
                                          </p:val>
                                        </p:tav>
                                        <p:tav tm="63220">
                                          <p:val>
                                            <p:fltVal val="-17.9075"/>
                                          </p:val>
                                        </p:tav>
                                        <p:tav tm="66540">
                                          <p:val>
                                            <p:fltVal val="-19.2249"/>
                                          </p:val>
                                        </p:tav>
                                        <p:tav tm="69870">
                                          <p:val>
                                            <p:fltVal val="-19.8271"/>
                                          </p:val>
                                        </p:tav>
                                        <p:tav tm="73190">
                                          <p:val>
                                            <p:fltVal val="-19.9924"/>
                                          </p:val>
                                        </p:tav>
                                        <p:tav tm="76510">
                                          <p:val>
                                            <p:fltVal val="-19.9955"/>
                                          </p:val>
                                        </p:tav>
                                        <p:tav tm="79830">
                                          <p:val>
                                            <p:fltVal val="-19.8557"/>
                                          </p:val>
                                        </p:tav>
                                        <p:tav tm="83160">
                                          <p:val>
                                            <p:fltVal val="-19.3045"/>
                                          </p:val>
                                        </p:tav>
                                        <p:tav tm="86480">
                                          <p:val>
                                            <p:fltVal val="-18.0634"/>
                                          </p:val>
                                        </p:tav>
                                        <p:tav tm="89800">
                                          <p:val>
                                            <p:fltVal val="-15.8505"/>
                                          </p:val>
                                        </p:tav>
                                        <p:tav tm="93120">
                                          <p:val>
                                            <p:fltVal val="-12.3847"/>
                                          </p:val>
                                        </p:tav>
                                        <p:tav tm="96450">
                                          <p:val>
                                            <p:fltVal val="-7.3674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2516187" cy="1478570"/>
          </a:xfrm>
        </p:spPr>
        <p:txBody>
          <a:bodyPr/>
          <a:lstStyle/>
          <a:p>
            <a:r>
              <a:rPr lang="en-GB" dirty="0"/>
              <a:t>about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D09EB5-2570-4E45-E5B0-BBFD70867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042" y="1147312"/>
            <a:ext cx="3475968" cy="50750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875B73-F881-A019-2CEE-9041FC3360FF}"/>
              </a:ext>
            </a:extLst>
          </p:cNvPr>
          <p:cNvSpPr txBox="1"/>
          <p:nvPr/>
        </p:nvSpPr>
        <p:spPr>
          <a:xfrm>
            <a:off x="1181819" y="2458528"/>
            <a:ext cx="4459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The Page will contain information of the Website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tx2"/>
                </a:solidFill>
              </a:rPr>
              <a:t>Find Support or any help.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095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CA4C-5040-A4BC-151A-1135CBD57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223" y="2355871"/>
            <a:ext cx="2639554" cy="1478570"/>
          </a:xfrm>
        </p:spPr>
        <p:txBody>
          <a:bodyPr/>
          <a:lstStyle/>
          <a:p>
            <a:r>
              <a:rPr lang="en-GB" dirty="0"/>
              <a:t>Thank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042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5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F4BBE-F8CF-3213-A9DD-4A1B18B1B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439" y="3429000"/>
            <a:ext cx="5652912" cy="1270091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n-GB" b="0" i="0" dirty="0">
                <a:solidFill>
                  <a:schemeClr val="tx2"/>
                </a:solidFill>
                <a:effectLst/>
                <a:latin typeface="+mj-lt"/>
              </a:rPr>
              <a:t> What is the meaning of food review blog</a:t>
            </a:r>
            <a:r>
              <a:rPr lang="en-GB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?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GB" b="0" i="0" dirty="0">
                <a:solidFill>
                  <a:schemeClr val="tx2"/>
                </a:solidFill>
                <a:effectLst/>
                <a:latin typeface="+mj-lt"/>
              </a:rPr>
              <a:t> What is the goal of this blog</a:t>
            </a:r>
            <a:r>
              <a:rPr lang="en-GB" b="0" i="0" dirty="0"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?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9B8D4-10E2-154C-2DAE-1C2C3F393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239" y="1069316"/>
            <a:ext cx="7526413" cy="131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94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513BF-7DB0-4354-9E05-E4E2ACB4D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2146" y="370936"/>
            <a:ext cx="3797560" cy="1478570"/>
          </a:xfrm>
        </p:spPr>
        <p:txBody>
          <a:bodyPr/>
          <a:lstStyle/>
          <a:p>
            <a:r>
              <a:rPr lang="en-GB" dirty="0"/>
              <a:t>Registration 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61B1F-D7E2-BCA5-F12B-2281ABCE5D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765" y="1971238"/>
            <a:ext cx="5727208" cy="322861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2B7CD2F4-4B60-5A0E-E810-5824E36E5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1735" y="1726854"/>
            <a:ext cx="2631468" cy="2166603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162576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2EBAB80-6909-C0C4-990A-C5FED01CD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2897" y="545453"/>
            <a:ext cx="2986206" cy="1478570"/>
          </a:xfrm>
        </p:spPr>
        <p:txBody>
          <a:bodyPr/>
          <a:lstStyle/>
          <a:p>
            <a:r>
              <a:rPr lang="en-GB" dirty="0"/>
              <a:t>Login Part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05D3660-7FCD-3E8A-BC29-5958A7AB3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147" y="2176155"/>
            <a:ext cx="6141788" cy="3397107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684045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6DAE-F63B-051E-D9F4-0A924ED32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85" y="222685"/>
            <a:ext cx="2794958" cy="1122303"/>
          </a:xfrm>
        </p:spPr>
        <p:txBody>
          <a:bodyPr/>
          <a:lstStyle/>
          <a:p>
            <a:r>
              <a:rPr lang="en-GB" dirty="0"/>
              <a:t>homepage</a:t>
            </a:r>
            <a:endParaRPr lang="en-US" dirty="0"/>
          </a:p>
        </p:txBody>
      </p:sp>
      <p:pic>
        <p:nvPicPr>
          <p:cNvPr id="7" name="Screenrecorder-2022-08-19-21-10-47-329">
            <a:hlinkClick r:id="" action="ppaction://media"/>
            <a:extLst>
              <a:ext uri="{FF2B5EF4-FFF2-40B4-BE49-F238E27FC236}">
                <a16:creationId xmlns:a16="http://schemas.microsoft.com/office/drawing/2014/main" id="{1DD86417-78FB-D75B-7E44-B9CBCD7E9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-337" t="8922" r="1524" b="5501"/>
          <a:stretch/>
        </p:blipFill>
        <p:spPr>
          <a:xfrm>
            <a:off x="7591240" y="783837"/>
            <a:ext cx="3157275" cy="5290326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558B6F5-8E22-3C75-4816-7F9A42D4D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676" y="1559374"/>
            <a:ext cx="5486399" cy="88190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900" dirty="0"/>
              <a:t> Restaurant’s Special Offer or Notice </a:t>
            </a:r>
          </a:p>
          <a:p>
            <a:endParaRPr lang="en-US" dirty="0"/>
          </a:p>
        </p:txBody>
      </p:sp>
      <p:pic>
        <p:nvPicPr>
          <p:cNvPr id="5" name="Graphic 4" descr="Arrow Counterclockwise curve">
            <a:extLst>
              <a:ext uri="{FF2B5EF4-FFF2-40B4-BE49-F238E27FC236}">
                <a16:creationId xmlns:a16="http://schemas.microsoft.com/office/drawing/2014/main" id="{14636AD0-546F-58A8-8129-3D51A0BD68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925370">
            <a:off x="6850614" y="1533531"/>
            <a:ext cx="914400" cy="914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9164E9-532A-BE0A-5B3D-BF901DB16DBF}"/>
              </a:ext>
            </a:extLst>
          </p:cNvPr>
          <p:cNvSpPr/>
          <p:nvPr/>
        </p:nvSpPr>
        <p:spPr>
          <a:xfrm>
            <a:off x="7746522" y="1519985"/>
            <a:ext cx="2932980" cy="111649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Arrow Counterclockwise curve">
            <a:extLst>
              <a:ext uri="{FF2B5EF4-FFF2-40B4-BE49-F238E27FC236}">
                <a16:creationId xmlns:a16="http://schemas.microsoft.com/office/drawing/2014/main" id="{89499B5D-B5B2-4F87-9960-59F7CDACEB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7544927">
            <a:off x="6870562" y="2593092"/>
            <a:ext cx="843644" cy="86276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8DC19E3-7249-93B9-2079-A09C7AB152A6}"/>
              </a:ext>
            </a:extLst>
          </p:cNvPr>
          <p:cNvSpPr/>
          <p:nvPr/>
        </p:nvSpPr>
        <p:spPr>
          <a:xfrm>
            <a:off x="7746522" y="2745723"/>
            <a:ext cx="3001993" cy="780878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A4AAA88-4BD2-A2E7-79BB-3CAD98434584}"/>
              </a:ext>
            </a:extLst>
          </p:cNvPr>
          <p:cNvSpPr/>
          <p:nvPr/>
        </p:nvSpPr>
        <p:spPr>
          <a:xfrm>
            <a:off x="7746522" y="3778557"/>
            <a:ext cx="3001993" cy="1069488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Arrow Counterclockwise curve">
            <a:extLst>
              <a:ext uri="{FF2B5EF4-FFF2-40B4-BE49-F238E27FC236}">
                <a16:creationId xmlns:a16="http://schemas.microsoft.com/office/drawing/2014/main" id="{184E7730-E70D-6F68-B565-E296D5A1B1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544927">
            <a:off x="6793564" y="3682459"/>
            <a:ext cx="914400" cy="9144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A46B128-4032-AC99-91B6-2320B24406D4}"/>
              </a:ext>
            </a:extLst>
          </p:cNvPr>
          <p:cNvSpPr txBox="1"/>
          <p:nvPr/>
        </p:nvSpPr>
        <p:spPr>
          <a:xfrm>
            <a:off x="1058173" y="2682269"/>
            <a:ext cx="56376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Recent Posts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EBF8170-4DB9-2002-7403-4587817A5252}"/>
              </a:ext>
            </a:extLst>
          </p:cNvPr>
          <p:cNvSpPr txBox="1"/>
          <p:nvPr/>
        </p:nvSpPr>
        <p:spPr>
          <a:xfrm>
            <a:off x="1069676" y="3725167"/>
            <a:ext cx="4917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Pin Posts.</a:t>
            </a:r>
            <a:r>
              <a:rPr lang="en-GB" dirty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5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  <p:bldP spid="20" grpId="0" animBg="1"/>
      <p:bldP spid="21" grpId="0" animBg="1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024" y="224236"/>
            <a:ext cx="3103416" cy="1478570"/>
          </a:xfrm>
        </p:spPr>
        <p:txBody>
          <a:bodyPr/>
          <a:lstStyle/>
          <a:p>
            <a:r>
              <a:rPr lang="en-GB" dirty="0"/>
              <a:t>User profile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913B448-642A-B1C3-2137-0FC37B9E8E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4934" y="728932"/>
            <a:ext cx="4306027" cy="5400136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Graphic 3" descr="Arrow Slight curve">
            <a:extLst>
              <a:ext uri="{FF2B5EF4-FFF2-40B4-BE49-F238E27FC236}">
                <a16:creationId xmlns:a16="http://schemas.microsoft.com/office/drawing/2014/main" id="{C54BF116-82BC-858C-7141-996EF0F55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0" y="2106007"/>
            <a:ext cx="689046" cy="6890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CBED98-0ED3-C583-E2FC-6B3395E52FA1}"/>
              </a:ext>
            </a:extLst>
          </p:cNvPr>
          <p:cNvSpPr/>
          <p:nvPr/>
        </p:nvSpPr>
        <p:spPr>
          <a:xfrm>
            <a:off x="6902739" y="1941402"/>
            <a:ext cx="1775668" cy="13086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13C64CD-1C90-550E-8FA9-49A37386E1AF}"/>
              </a:ext>
            </a:extLst>
          </p:cNvPr>
          <p:cNvSpPr/>
          <p:nvPr/>
        </p:nvSpPr>
        <p:spPr>
          <a:xfrm>
            <a:off x="4320330" y="1107347"/>
            <a:ext cx="1266738" cy="10905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A47AB9-4B05-7EE3-9E30-DB96010062DF}"/>
              </a:ext>
            </a:extLst>
          </p:cNvPr>
          <p:cNvSpPr/>
          <p:nvPr/>
        </p:nvSpPr>
        <p:spPr>
          <a:xfrm>
            <a:off x="8967829" y="2197916"/>
            <a:ext cx="1547257" cy="64110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Arrow Slight curve">
            <a:extLst>
              <a:ext uri="{FF2B5EF4-FFF2-40B4-BE49-F238E27FC236}">
                <a16:creationId xmlns:a16="http://schemas.microsoft.com/office/drawing/2014/main" id="{BB4A10EB-E30A-9E6A-5C39-2D23D046C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670294" y="2175998"/>
            <a:ext cx="684944" cy="68494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78A898C1-838D-8729-16A3-8604C359B644}"/>
              </a:ext>
            </a:extLst>
          </p:cNvPr>
          <p:cNvSpPr/>
          <p:nvPr/>
        </p:nvSpPr>
        <p:spPr>
          <a:xfrm>
            <a:off x="6902739" y="3429000"/>
            <a:ext cx="4008222" cy="1308682"/>
          </a:xfrm>
          <a:prstGeom prst="rect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phic 14" descr="Arrow Slight curve">
            <a:extLst>
              <a:ext uri="{FF2B5EF4-FFF2-40B4-BE49-F238E27FC236}">
                <a16:creationId xmlns:a16="http://schemas.microsoft.com/office/drawing/2014/main" id="{0435AE1C-C09C-8FAE-6BEC-A1F676CAF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1325" y="3718425"/>
            <a:ext cx="689046" cy="6890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BD5089-9A86-155C-CA1C-CD96F110D006}"/>
              </a:ext>
            </a:extLst>
          </p:cNvPr>
          <p:cNvSpPr txBox="1"/>
          <p:nvPr/>
        </p:nvSpPr>
        <p:spPr>
          <a:xfrm>
            <a:off x="836762" y="2062043"/>
            <a:ext cx="478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A registered User Manage, Update his/her Profile, Rating.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E547E86-94E2-AFCF-ED9A-93E0D68AE7D7}"/>
              </a:ext>
            </a:extLst>
          </p:cNvPr>
          <p:cNvSpPr txBox="1"/>
          <p:nvPr/>
        </p:nvSpPr>
        <p:spPr>
          <a:xfrm>
            <a:off x="897147" y="3152612"/>
            <a:ext cx="4218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User Can Add and Edit previous Post.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095519-FD2A-4A71-3280-2492A61CA7EC}"/>
              </a:ext>
            </a:extLst>
          </p:cNvPr>
          <p:cNvSpPr txBox="1"/>
          <p:nvPr/>
        </p:nvSpPr>
        <p:spPr>
          <a:xfrm>
            <a:off x="897147" y="3872628"/>
            <a:ext cx="4946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tx2"/>
                </a:solidFill>
              </a:rPr>
              <a:t>Recent Activity – Uses Activity of a Registered User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2160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5500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3" grpId="0"/>
      <p:bldP spid="13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337" y="144065"/>
            <a:ext cx="2516187" cy="1478570"/>
          </a:xfrm>
        </p:spPr>
        <p:txBody>
          <a:bodyPr/>
          <a:lstStyle/>
          <a:p>
            <a:r>
              <a:rPr lang="en-GB" dirty="0"/>
              <a:t>newsfeed</a:t>
            </a:r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3A83C3E2-E52C-FFCE-35A4-BF5E321E1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0914" y="778478"/>
            <a:ext cx="3804398" cy="530104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018894-5554-54A5-B4F9-1CB9AC567EAF}"/>
              </a:ext>
            </a:extLst>
          </p:cNvPr>
          <p:cNvSpPr txBox="1"/>
          <p:nvPr/>
        </p:nvSpPr>
        <p:spPr>
          <a:xfrm>
            <a:off x="1296688" y="2389517"/>
            <a:ext cx="4396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</a:rPr>
              <a:t>A registered User can see other’s Post, Reviews</a:t>
            </a:r>
            <a:br>
              <a:rPr lang="en-US" dirty="0">
                <a:solidFill>
                  <a:schemeClr val="tx2"/>
                </a:solidFill>
              </a:rPr>
            </a:b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tx2"/>
                </a:solidFill>
              </a:rPr>
              <a:t>Can React/Comment in other’s Post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8751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3593360" cy="1478570"/>
          </a:xfrm>
        </p:spPr>
        <p:txBody>
          <a:bodyPr/>
          <a:lstStyle/>
          <a:p>
            <a:r>
              <a:rPr lang="en-GB" dirty="0"/>
              <a:t>restaurants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2AD2A8-059E-B450-B53D-2A01C2D2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509" y="764782"/>
            <a:ext cx="3785005" cy="5771823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1FFFBBA-810D-A14C-8A6F-BA3861DA46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311146" cy="2511426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  A Restaurant Owner can share </a:t>
            </a:r>
            <a:br>
              <a:rPr lang="en-US" sz="1800" dirty="0"/>
            </a:br>
            <a:r>
              <a:rPr lang="en-US" sz="1800" dirty="0"/>
              <a:t>  about his restaurant, Location, Rating &amp; </a:t>
            </a:r>
            <a:br>
              <a:rPr lang="en-US" sz="1800" dirty="0"/>
            </a:br>
            <a:r>
              <a:rPr lang="en-US" sz="1800" dirty="0"/>
              <a:t>  Special Notice by Creating A profile.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  Can Search by Any Review / Reviewer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0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C518E-6125-C996-7455-17945B192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38406"/>
            <a:ext cx="4177207" cy="1478570"/>
          </a:xfrm>
        </p:spPr>
        <p:txBody>
          <a:bodyPr/>
          <a:lstStyle/>
          <a:p>
            <a:r>
              <a:rPr lang="en-GB" dirty="0"/>
              <a:t>Premier customer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2E8EA9-0C73-C2CF-49C0-83C6CB4C4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69" y="1268228"/>
            <a:ext cx="3206062" cy="489619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F8B1B5C-E5E1-A7F0-AC93-D5C41E2292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042453"/>
            <a:ext cx="3206062" cy="1386547"/>
          </a:xfrm>
        </p:spPr>
        <p:txBody>
          <a:bodyPr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2"/>
                </a:solidFill>
              </a:rPr>
              <a:t>Act as a Special Feature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tx2"/>
                </a:solidFill>
              </a:rPr>
              <a:t>Premium Account by doing online payment.</a:t>
            </a:r>
          </a:p>
          <a:p>
            <a:endParaRPr lang="en-US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C8BEB243-2C7C-500B-4ED4-34CCFD782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6835" y="1268228"/>
            <a:ext cx="3203553" cy="489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725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454</TotalTime>
  <Words>166</Words>
  <Application>Microsoft Office PowerPoint</Application>
  <PresentationFormat>Widescreen</PresentationFormat>
  <Paragraphs>30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</vt:lpstr>
      <vt:lpstr>Tw Cen MT</vt:lpstr>
      <vt:lpstr>Wingdings</vt:lpstr>
      <vt:lpstr>Circuit</vt:lpstr>
      <vt:lpstr>PowerPoint Presentation</vt:lpstr>
      <vt:lpstr>PowerPoint Presentation</vt:lpstr>
      <vt:lpstr>Registration </vt:lpstr>
      <vt:lpstr>Login Part</vt:lpstr>
      <vt:lpstr>homepage</vt:lpstr>
      <vt:lpstr>User profile</vt:lpstr>
      <vt:lpstr>newsfeed</vt:lpstr>
      <vt:lpstr>restaurants</vt:lpstr>
      <vt:lpstr>Premier customer</vt:lpstr>
      <vt:lpstr>about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review blog</dc:title>
  <dc:creator>Md. Majharul islam</dc:creator>
  <cp:lastModifiedBy>Md. Majharul islam</cp:lastModifiedBy>
  <cp:revision>23</cp:revision>
  <dcterms:created xsi:type="dcterms:W3CDTF">2022-08-19T06:51:43Z</dcterms:created>
  <dcterms:modified xsi:type="dcterms:W3CDTF">2022-08-20T03:37:12Z</dcterms:modified>
</cp:coreProperties>
</file>